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534" r:id="rId3"/>
    <p:sldId id="535" r:id="rId4"/>
    <p:sldId id="257" r:id="rId5"/>
    <p:sldId id="532" r:id="rId6"/>
    <p:sldId id="531" r:id="rId7"/>
    <p:sldId id="508" r:id="rId8"/>
    <p:sldId id="533" r:id="rId9"/>
    <p:sldId id="516" r:id="rId10"/>
    <p:sldId id="525" r:id="rId11"/>
    <p:sldId id="536" r:id="rId12"/>
    <p:sldId id="522" r:id="rId13"/>
    <p:sldId id="528" r:id="rId14"/>
    <p:sldId id="527" r:id="rId15"/>
    <p:sldId id="530" r:id="rId16"/>
    <p:sldId id="5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9857" autoAdjust="0"/>
  </p:normalViewPr>
  <p:slideViewPr>
    <p:cSldViewPr snapToGrid="0">
      <p:cViewPr varScale="1">
        <p:scale>
          <a:sx n="86" d="100"/>
          <a:sy n="86" d="100"/>
        </p:scale>
        <p:origin x="64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11/20/2022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3oivk4W7EY?feature=oemb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q9kwBa769Q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0"/>
            <a:ext cx="8975326" cy="555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	</a:t>
            </a: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200" dirty="0">
                <a:solidFill>
                  <a:schemeClr val="bg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决心、脚踏实地的基督徒。</a:t>
            </a: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【有一位神 There Is A God】官方歌詞版MV (Official Lyrics MV) - 讚美之泉敬拜讚美 (1)">
            <a:hlinkClick r:id="" action="ppaction://media"/>
            <a:extLst>
              <a:ext uri="{FF2B5EF4-FFF2-40B4-BE49-F238E27FC236}">
                <a16:creationId xmlns:a16="http://schemas.microsoft.com/office/drawing/2014/main" id="{1FA4FD77-41FB-4817-870C-0D2C56A98A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5420" y="532660"/>
            <a:ext cx="8975326" cy="50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4703" y="532661"/>
            <a:ext cx="10191565" cy="3551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清教徒是教育的倡导者，办学是美洲清教徒的标志之一。他们到达殖民地几年后就创办了哈佛大学。后来的大部分常春藤学校的前生都有他们的功劳。具体有那些东西值得我们学习呢？讲三点：</a:t>
            </a: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1"/>
            <a:ext cx="8975326" cy="45276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5200" b="1" dirty="0">
                <a:solidFill>
                  <a:srgbClr val="0000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第一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他们重视教育的理论基础来自对知识的认识。人不应该有很多恩典，却没有知识。热心没有知识犹如一团野火。信心以知识为根基；虽然用信心的眼睛看得见上帝，但也必须用理性的眼睛看见祂；因为虽然信心看得见高于理性的事物，但信心总是以理性的方式来观察的。无知在哪里掌权，罪就在哪里掌权。这不是在玩文字游戏，而是反映出他们有整全的思维方式和价值观。</a:t>
            </a: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19" y="532660"/>
            <a:ext cx="9534619" cy="5486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11100" b="1" dirty="0">
                <a:solidFill>
                  <a:srgbClr val="0000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第二</a:t>
            </a:r>
            <a:r>
              <a:rPr lang="zh-CN" altLang="en-US" sz="111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12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有明确的教育目的。如今海外中文学校像雨后的春笋一样不断涌现，虽然都有目的，但是不见得有明确的目的。基督教教育的明确目的是：基督徒的栽培与成长，就是要先塑造人，因为人比事情重要。一个人知道多少固然重要，但更重要的是人在教育过程中变成什么样的人。用今天的话来说，就是做人不成功，其它的成功都是暂时的；做人成功了，其它的不成功也是暂时的。因此，他们的教育是整全的，从神学、哲学、人文科学到自然科学，不是仅仅在技术层面上操作，更重要的是在灵魂深处建造，引导学生在知识、道德、情操、审美和品格等方面都得到均衡、整体的发展，成为既能纵向思考，也能横向思考，既见树木又见森林的人。</a:t>
            </a: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1"/>
            <a:ext cx="8975326" cy="56106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5200" b="1" dirty="0">
                <a:solidFill>
                  <a:srgbClr val="0000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第三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说了半天，究竟由谁来教呢？清教徒们在谈论基督教教育的话题上，更多的是在谈论父母的职责，而非教师、学校。在他们看来，基督教教育始于家里，最终责任在父母身上。学校仅仅是父母教育以及价值观的延伸。</a:t>
            </a: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下面这一段是我自己的感想：再好的学校，都只能传授已知的，甚至是过时的书本知识，不见得能用来解决漫长人生中的实际问题。然而，父母对儿女至性至情的温暖和仁爱，才是生命激流中永不停止、历久弥新的活力元素。</a:t>
            </a: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2"/>
            <a:ext cx="9827582" cy="4500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结语：</a:t>
            </a:r>
            <a:endParaRPr lang="en-US" altLang="zh-CN" sz="4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清教徒并不是一种宗教或派别。他们代表的是一种态度、倾向、生活方式、价值观。他们认为“人人皆祭司，人人有召唤</a:t>
            </a:r>
            <a:r>
              <a:rPr lang="en-US" altLang="zh-CN" sz="40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(calling)”</a:t>
            </a: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1"/>
            <a:ext cx="9330432" cy="56550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加拿大维真学院教授</a:t>
            </a:r>
            <a:r>
              <a:rPr lang="en-US" altLang="zh-CN" sz="5200" dirty="0" err="1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J.I.Packer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说：在对天国的热情关注中，清教徒成为有秩序、实事求是、脚踏实地、恳切祷告、目标名确、讲求实际的男女。他们把生活视为一个整体，将沉思与行动、敬拜和工作、劳动和休息、爱上帝、爱邻人和爱自己，个人身份和社会角色，及其彼此广泛的义务，以一种彻底的勤恳谨慎，深思熟虑的方式整合在一起。 </a:t>
            </a: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0"/>
            <a:ext cx="8975326" cy="55574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感谢神.wmv">
            <a:hlinkClick r:id="" action="ppaction://media"/>
            <a:extLst>
              <a:ext uri="{FF2B5EF4-FFF2-40B4-BE49-F238E27FC236}">
                <a16:creationId xmlns:a16="http://schemas.microsoft.com/office/drawing/2014/main" id="{0F9C2182-2479-4F23-9C83-5347EC6BA3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5752" y="417064"/>
            <a:ext cx="7718148" cy="57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4D342A-C2BA-4936-9025-B9D57513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961" y="585926"/>
            <a:ext cx="7927652" cy="1615736"/>
          </a:xfrm>
        </p:spPr>
        <p:txBody>
          <a:bodyPr>
            <a:normAutofit fontScale="90000"/>
          </a:bodyPr>
          <a:lstStyle/>
          <a:p>
            <a: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en-US" sz="54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年感恩节</a:t>
            </a:r>
            <a:b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54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A616D-AB4E-441C-BFB7-DE06BEABC984}"/>
              </a:ext>
            </a:extLst>
          </p:cNvPr>
          <p:cNvSpPr txBox="1"/>
          <p:nvPr/>
        </p:nvSpPr>
        <p:spPr>
          <a:xfrm>
            <a:off x="2246050" y="248575"/>
            <a:ext cx="93126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年感恩节见证分享</a:t>
            </a:r>
            <a:endParaRPr lang="en-US" altLang="zh-CN" sz="6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		       </a:t>
            </a: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姒玉明</a:t>
            </a:r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费城三一华人基督教会溪水边查经小组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0"/>
            <a:ext cx="8975326" cy="555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 节期对于任何一个民族、国家真正的意义，一是对自己历史的纪念，二是在这个节期的追忆当中，通过对传统的重述和思索，再一次凝聚属于家庭、属于民族、属于信仰的力量！</a:t>
            </a: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5420" y="532660"/>
            <a:ext cx="8975326" cy="5557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	</a:t>
            </a: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过节了，说说和感恩节有关的人──清教徒</a:t>
            </a: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(Puritans</a:t>
            </a: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何谓清教徒？是不是基督徒？</a:t>
            </a: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就是一群有理想、有抱负、有决心、脚踏实地的基督徒。</a:t>
            </a: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F57E0-3D66-495C-8F87-FDDC8AC5C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24" y="1396972"/>
            <a:ext cx="7847875" cy="4978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D062C-F311-4BAE-AD24-AE26AB1BD62B}"/>
              </a:ext>
            </a:extLst>
          </p:cNvPr>
          <p:cNvSpPr txBox="1"/>
          <p:nvPr/>
        </p:nvSpPr>
        <p:spPr>
          <a:xfrm>
            <a:off x="878889" y="367285"/>
            <a:ext cx="9401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First Thanksgiving at Plymouth is an Oil on Canvas Painting created by Jennie Augusta Brownscombe in 1914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906" y="319596"/>
            <a:ext cx="10555548" cy="5708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他们的历史背景：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世纪上半叶，一场宗教改革运动席卷了欧洲大地。运动的发起人有德国的马丁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路德、法国的约翰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加尔文。运动的纲领就是反对当时罗马天主教的教条和仪式。英国也开始脱离天主教进行改革。但是英国教会的改革不彻底，保留了许多罗马天主教的残余，许多基督徒想按照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圣经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彻底净化教会，并由此而受到教会的迫害。其中的一些人获得允许离开英国，到当时的英殖民地美国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当时没有美国，叫新英格兰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)Virginia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开辟根据地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但结果是在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Massachusetts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就歇脚了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。另外一些人留在英国坚持斗争。</a:t>
            </a:r>
          </a:p>
          <a:p>
            <a:pPr marL="0" indent="0">
              <a:buNone/>
            </a:pPr>
            <a:endParaRPr lang="zh-CN" altLang="en-US" sz="38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906" y="319596"/>
            <a:ext cx="10555548" cy="570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这两类人都被称为“清教徒”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(Puritans)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。但本文所讲的是在美国的清教徒，就是在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1620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年，乘“五月花号”船驶向美洲，前往新英格兰寻找宗教生活自由的人，以及后来步其后尘，陆陆续续不断从英国加入他们队伍的基督徒们 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1640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年，新英格兰地区的英国移民已经达到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万人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 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虽然乘“五月花号”船的那些人一般被称为“天路客”，英文是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Pilgrims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。不过，</a:t>
            </a:r>
            <a:r>
              <a:rPr lang="en-US" altLang="zh-CN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Pilgrims were Separatist Puritans)</a:t>
            </a:r>
            <a:r>
              <a:rPr lang="zh-CN" altLang="en-US" sz="38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endParaRPr lang="zh-CN" altLang="en-US" sz="38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4703" y="532661"/>
            <a:ext cx="10191565" cy="45276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些来到新英格兰的人，远比现今的土豪还要富有。他们有着双份的财富：已经在英国受到的迫害，又在新英格兰的旷野受的熬炼。有逼迫才能有作为！事实证明，正是在两个大陆受的苦难，使他们练成了雄浑的品格──没有畏惧，超越沮丧。他们那个时候是吃了上顿没下顿，默默忍受生命不能承受之重，不像如今活在蜂蜜罐里，不差钱，无病呻吟，生命不能承受之轻的新三无主义者</a:t>
            </a: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觉得生活无意义、无激情、无前景</a:t>
            </a:r>
            <a:r>
              <a:rPr lang="en-US" altLang="zh-CN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5200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。直面逆境，他们唯一的出路就是自强不息，扼住生命的喉咙：抓教育，促生产，叫丛林让路，向荒山要粮。</a:t>
            </a: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2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7000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4800" b="1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1867</Words>
  <Application>Microsoft Office PowerPoint</Application>
  <PresentationFormat>Widescreen</PresentationFormat>
  <Paragraphs>109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KaiTi</vt:lpstr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2022年感恩节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2013-12-27T19:16:46Z</dcterms:created>
  <dcterms:modified xsi:type="dcterms:W3CDTF">2022-11-20T20:39:45Z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